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0288" cy="4206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1206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883826"/>
            <a:ext cx="25704245" cy="14643947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092500"/>
            <a:ext cx="22680216" cy="10155340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25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9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486402"/>
            <a:ext cx="26082248" cy="1749678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148716"/>
            <a:ext cx="26082248" cy="920114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5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39442"/>
            <a:ext cx="26082248" cy="8130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311133"/>
            <a:ext cx="12793057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364460"/>
            <a:ext cx="12793057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311133"/>
            <a:ext cx="12856061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364460"/>
            <a:ext cx="12856061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0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0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056216"/>
            <a:ext cx="15309146" cy="298915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056216"/>
            <a:ext cx="15309146" cy="298915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39433"/>
            <a:ext cx="6520562" cy="3564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39433"/>
            <a:ext cx="19183683" cy="3564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7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39442"/>
            <a:ext cx="26082248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197167"/>
            <a:ext cx="26082248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8985623"/>
            <a:ext cx="10206097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23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872" y="9374348"/>
            <a:ext cx="13644971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2879" y="9349209"/>
            <a:ext cx="13868414" cy="25576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1179872" y="32432635"/>
            <a:ext cx="13616470" cy="7848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8FBFB-C416-055A-234E-B8A003579DA0}"/>
              </a:ext>
            </a:extLst>
          </p:cNvPr>
          <p:cNvSpPr txBox="1"/>
          <p:nvPr/>
        </p:nvSpPr>
        <p:spPr>
          <a:xfrm>
            <a:off x="8123399" y="1290767"/>
            <a:ext cx="14793751" cy="34317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World Congress on Nanomedicine 2026 </a:t>
            </a:r>
            <a:r>
              <a:rPr lang="en-US" sz="5400" i="1" dirty="0"/>
              <a:t>Nanomedicine, where the Future of Healthcare begins at the Nanoscale </a:t>
            </a:r>
          </a:p>
          <a:p>
            <a:pPr algn="ctr"/>
            <a:r>
              <a:rPr lang="en-US" sz="4300" b="1"/>
              <a:t>27</a:t>
            </a:r>
            <a:r>
              <a:rPr lang="en-US" sz="4300" b="1" baseline="30000"/>
              <a:t>th</a:t>
            </a:r>
            <a:r>
              <a:rPr lang="en-US" sz="4300" b="1"/>
              <a:t> - 30</a:t>
            </a:r>
            <a:r>
              <a:rPr lang="en-US" sz="4300" b="1" baseline="30000"/>
              <a:t>th</a:t>
            </a:r>
            <a:r>
              <a:rPr lang="en-US" sz="4300" b="1"/>
              <a:t> September</a:t>
            </a:r>
            <a:r>
              <a:rPr lang="en-US" sz="4300" b="1" dirty="0"/>
              <a:t>, 2026 | Vigyan Bhawan, New Delhi, India</a:t>
            </a:r>
            <a:endParaRPr lang="en-US" sz="4300" b="1" cap="all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1179872" y="15719447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99BCC1-2696-6480-49C3-7D6170B22C7B}"/>
              </a:ext>
            </a:extLst>
          </p:cNvPr>
          <p:cNvSpPr txBox="1"/>
          <p:nvPr/>
        </p:nvSpPr>
        <p:spPr>
          <a:xfrm>
            <a:off x="1179872" y="5705614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8C6B-5E5A-7233-F42D-4FEF69B51128}"/>
              </a:ext>
            </a:extLst>
          </p:cNvPr>
          <p:cNvSpPr txBox="1"/>
          <p:nvPr/>
        </p:nvSpPr>
        <p:spPr>
          <a:xfrm>
            <a:off x="15415446" y="35760575"/>
            <a:ext cx="13875847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B77571-674B-78FA-AB24-8B58CF733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2" y="1094137"/>
            <a:ext cx="6264548" cy="2808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32CF47-9E72-C704-0731-E023301CB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5589" y="1075357"/>
            <a:ext cx="5164827" cy="280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76</TotalTime>
  <Words>55</Words>
  <Application>Microsoft Office PowerPoint</Application>
  <PresentationFormat>Custom</PresentationFormat>
  <Paragraphs>104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22</cp:revision>
  <dcterms:created xsi:type="dcterms:W3CDTF">2021-08-11T07:12:38Z</dcterms:created>
  <dcterms:modified xsi:type="dcterms:W3CDTF">2026-03-10T12:35:16Z</dcterms:modified>
</cp:coreProperties>
</file>